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54B1D-888F-4B0F-B755-C1B71AFB5F2E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214DD-D49F-4CD0-9C0F-8F1DCBE2D64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0042"/>
            <a:ext cx="6400800" cy="513875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8: </a:t>
            </a:r>
            <a:r>
              <a:rPr lang="ru-RU" b="1" dirty="0" err="1" smtClean="0">
                <a:solidFill>
                  <a:schemeClr val="tx1"/>
                </a:solidFill>
              </a:rPr>
              <a:t>Эксплорация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және </a:t>
            </a:r>
            <a:r>
              <a:rPr lang="ru-RU" b="1" dirty="0" smtClean="0">
                <a:solidFill>
                  <a:schemeClr val="tx1"/>
                </a:solidFill>
              </a:rPr>
              <a:t>эксплуатация </a:t>
            </a:r>
            <a:r>
              <a:rPr lang="ru-RU" b="1" dirty="0" err="1" smtClean="0">
                <a:solidFill>
                  <a:schemeClr val="tx1"/>
                </a:solidFill>
              </a:rPr>
              <a:t>дилеммасы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Эксплорация</a:t>
            </a:r>
            <a:r>
              <a:rPr lang="ru-RU" dirty="0" smtClean="0">
                <a:solidFill>
                  <a:schemeClr val="tx1"/>
                </a:solidFill>
              </a:rPr>
              <a:t> мен эксплуатация </a:t>
            </a:r>
            <a:r>
              <a:rPr lang="ru-RU" dirty="0" err="1" smtClean="0">
                <a:solidFill>
                  <a:schemeClr val="tx1"/>
                </a:solidFill>
              </a:rPr>
              <a:t>арасындағы теңгерімді зерттеу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l-GR" dirty="0" smtClean="0">
                <a:solidFill>
                  <a:schemeClr val="tx1"/>
                </a:solidFill>
              </a:rPr>
              <a:t>ε-</a:t>
            </a:r>
            <a:r>
              <a:rPr lang="en-US" dirty="0" smtClean="0">
                <a:solidFill>
                  <a:schemeClr val="tx1"/>
                </a:solidFill>
              </a:rPr>
              <a:t>greedy </a:t>
            </a:r>
            <a:r>
              <a:rPr lang="ru-RU" dirty="0" err="1" smtClean="0">
                <a:solidFill>
                  <a:schemeClr val="tx1"/>
                </a:solidFill>
              </a:rPr>
              <a:t>стратегиясын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кодтау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және сынау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err="1" smtClean="0">
                <a:solidFill>
                  <a:schemeClr val="tx1"/>
                </a:solidFill>
              </a:rPr>
              <a:t>Softmax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және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UCB </a:t>
            </a:r>
            <a:r>
              <a:rPr lang="ru-RU" dirty="0" err="1" smtClean="0">
                <a:solidFill>
                  <a:schemeClr val="tx1"/>
                </a:solidFill>
              </a:rPr>
              <a:t>тәсілдерін қолданып, агенттің үйренуін жақсарту.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Эксплорация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стратегияларының тиімділігін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салыстыру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2024-09-07T08:23:47Z</dcterms:created>
  <dcterms:modified xsi:type="dcterms:W3CDTF">2024-09-07T08:24:29Z</dcterms:modified>
</cp:coreProperties>
</file>